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334" r:id="rId12"/>
    <p:sldId id="266" r:id="rId13"/>
    <p:sldId id="297" r:id="rId14"/>
    <p:sldId id="268" r:id="rId15"/>
    <p:sldId id="269" r:id="rId16"/>
    <p:sldId id="276" r:id="rId17"/>
    <p:sldId id="279" r:id="rId18"/>
    <p:sldId id="278" r:id="rId19"/>
    <p:sldId id="280" r:id="rId20"/>
    <p:sldId id="298" r:id="rId21"/>
    <p:sldId id="270" r:id="rId22"/>
    <p:sldId id="292" r:id="rId23"/>
    <p:sldId id="277" r:id="rId24"/>
    <p:sldId id="288" r:id="rId25"/>
    <p:sldId id="290" r:id="rId26"/>
    <p:sldId id="291" r:id="rId27"/>
    <p:sldId id="293" r:id="rId28"/>
    <p:sldId id="286" r:id="rId29"/>
    <p:sldId id="295"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0858" autoAdjust="0"/>
  </p:normalViewPr>
  <p:slideViewPr>
    <p:cSldViewPr snapToGrid="0">
      <p:cViewPr varScale="1">
        <p:scale>
          <a:sx n="62" d="100"/>
          <a:sy n="62" d="100"/>
        </p:scale>
        <p:origin x="125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本研究では、ランキング手法として類似度とテストスメルに着目しています。</a:t>
            </a:r>
            <a:endParaRPr kumimoji="1" lang="en-US" altLang="ja-JP" dirty="0" smtClean="0"/>
          </a:p>
          <a:p>
            <a:endParaRPr kumimoji="1" lang="en-US" altLang="ja-JP" dirty="0" smtClean="0"/>
          </a:p>
          <a:p>
            <a:r>
              <a:rPr kumimoji="1" lang="ja-JP" altLang="en-US" dirty="0" smtClean="0"/>
              <a:t>具体的に、類似度というのは、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の入力コード片と類似コード片間の類似度を指します。以前の調査結果で、類似するコード間の類似度が高いほどテストコード再利用できる可能性が高いという結果を基に類似度を要素として選んでいます。</a:t>
            </a:r>
            <a:endParaRPr kumimoji="1" lang="en-US" altLang="ja-JP" dirty="0" smtClean="0"/>
          </a:p>
          <a:p>
            <a:endParaRPr kumimoji="1" lang="en-US" altLang="ja-JP" dirty="0" smtClean="0"/>
          </a:p>
          <a:p>
            <a:r>
              <a:rPr kumimoji="1" lang="ja-JP" altLang="en-US" dirty="0" smtClean="0"/>
              <a:t>また、</a:t>
            </a:r>
            <a:r>
              <a:rPr kumimoji="1" lang="en-US" altLang="ja-JP" dirty="0" smtClean="0"/>
              <a:t>Step3</a:t>
            </a:r>
            <a:r>
              <a:rPr kumimoji="1" lang="ja-JP" altLang="en-US" dirty="0" smtClean="0"/>
              <a:t>で得られたテストスメルを要素とすることで、より品質の高いテストコードを開発者に推薦します。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本発表では、時間の都合上評価実験</a:t>
            </a:r>
            <a:r>
              <a:rPr kumimoji="1" lang="en-US" altLang="ja-JP" dirty="0" smtClean="0"/>
              <a:t>1</a:t>
            </a:r>
            <a:r>
              <a:rPr kumimoji="1" lang="ja-JP" altLang="en-US" dirty="0" smtClean="0"/>
              <a:t>のテストコード作成支援に関する実験についての結果を報告させていただきます。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こちらが、実験タスクの概要になります。各タスクで違いを出すために、プログラムの分岐の数が違います、タスク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a:t>
            </a:r>
            <a:r>
              <a:rPr kumimoji="1" lang="ja-JP" altLang="en-US" b="1" dirty="0" smtClean="0"/>
              <a:t>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データベースからテストコード</a:t>
            </a:r>
            <a:r>
              <a:rPr kumimoji="1" lang="ja-JP" altLang="en-US" dirty="0" smtClean="0"/>
              <a:t>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行い部分一致した場合、対応付け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そして、ドゥーセンらはテストコードの良くない実装を表す</a:t>
            </a:r>
            <a:r>
              <a:rPr kumimoji="1" lang="en-US" altLang="ja-JP" dirty="0" smtClean="0"/>
              <a:t>11</a:t>
            </a:r>
            <a:r>
              <a:rPr kumimoji="1" lang="ja-JP" altLang="en-US" dirty="0" smtClean="0"/>
              <a:t>種類のテストスメルを提案しました．これはのちに拡張され現在で</a:t>
            </a:r>
            <a:r>
              <a:rPr kumimoji="1" lang="ja-JP" altLang="en-US" dirty="0" smtClean="0"/>
              <a:t>は</a:t>
            </a:r>
            <a:r>
              <a:rPr kumimoji="1" lang="en-US" altLang="ja-JP" dirty="0" smtClean="0"/>
              <a:t>19</a:t>
            </a:r>
            <a:r>
              <a:rPr kumimoji="1" lang="ja-JP" altLang="en-US" dirty="0" smtClean="0"/>
              <a:t>種類</a:t>
            </a:r>
            <a:r>
              <a:rPr kumimoji="1" lang="ja-JP" altLang="en-US" dirty="0" smtClean="0"/>
              <a:t>のテストスメルが提案されています．</a:t>
            </a:r>
            <a:endParaRPr kumimoji="1" lang="en-US" altLang="ja-JP" dirty="0" smtClean="0"/>
          </a:p>
          <a:p>
            <a:endParaRPr kumimoji="1" lang="en-US" altLang="ja-JP" dirty="0" smtClean="0"/>
          </a:p>
          <a:p>
            <a:r>
              <a:rPr kumimoji="1" lang="ja-JP" altLang="en-US" dirty="0" smtClean="0"/>
              <a:t>例えば、これは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err="1" smtClean="0"/>
              <a:t>asser</a:t>
            </a:r>
            <a:r>
              <a:rPr kumimoji="1" lang="ja-JP" altLang="en-US" dirty="0" smtClean="0"/>
              <a:t>文</a:t>
            </a:r>
            <a:r>
              <a:rPr kumimoji="1" lang="ja-JP" altLang="en-US" dirty="0" smtClean="0"/>
              <a:t>を含む場合に発生するアサーションルーレットというテストスメルが含まれています。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ja-JP" altLang="en-US" sz="3000" dirty="0"/>
              <a:t>既存</a:t>
            </a:r>
            <a:r>
              <a:rPr lang="ja-JP" altLang="en-US" sz="3000" dirty="0" smtClean="0"/>
              <a:t>の</a:t>
            </a:r>
            <a:r>
              <a:rPr lang="ja-JP" altLang="en-US" sz="3000" dirty="0" smtClean="0"/>
              <a:t>品質が高いテストコード</a:t>
            </a:r>
            <a:r>
              <a:rPr lang="ja-JP" altLang="en-US" sz="3000" dirty="0" smtClean="0"/>
              <a:t>を推薦</a:t>
            </a:r>
            <a:r>
              <a:rPr lang="ja-JP" altLang="en-US" sz="3000" dirty="0" smtClean="0"/>
              <a:t>するツール</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15026</TotalTime>
  <Words>10691</Words>
  <Application>Microsoft Office PowerPoint</Application>
  <PresentationFormat>ワイド画面</PresentationFormat>
  <Paragraphs>1260</Paragraphs>
  <Slides>58</Slides>
  <Notes>47</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推薦プロセスの高速化</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RQ4. SuiteRecの利用は、開発者のテストコード 　　　作成タスクの認識にどう影響するか？</vt:lpstr>
      <vt:lpstr>カバレッジの種類</vt:lpstr>
      <vt:lpstr>ソースコードデータベース</vt:lpstr>
      <vt:lpstr>テストコードデータベース</vt:lpstr>
      <vt:lpstr>EvoSuite</vt:lpstr>
      <vt:lpstr>議論</vt:lpstr>
      <vt:lpstr>関連研究</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323</cp:revision>
  <dcterms:created xsi:type="dcterms:W3CDTF">2020-01-21T13:07:49Z</dcterms:created>
  <dcterms:modified xsi:type="dcterms:W3CDTF">2020-02-02T05:30:39Z</dcterms:modified>
</cp:coreProperties>
</file>